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340" y="6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0C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1000" y="568156"/>
            <a:ext cx="34765760" cy="903304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236015" y="10578495"/>
            <a:ext cx="16916607" cy="397018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6276" y="10578495"/>
            <a:ext cx="16980702" cy="39778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30" y="1366520"/>
            <a:ext cx="6602469" cy="66024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245" y="1366521"/>
            <a:ext cx="6602468" cy="66024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5314" y="48310800"/>
            <a:ext cx="1466016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582" y="1806746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6488" y="7058603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53879" y="8485164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5314" y="12425622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314" y="18930117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5314" y="13718153"/>
            <a:ext cx="14601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5314" y="20675023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5314" y="3163544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5313" y="30027915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187447" y="38089597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134378" y="30487391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17292" y="3203238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32150" y="3968341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332150" y="44940411"/>
            <a:ext cx="1492140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9236" y="4654084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67537"/>
              </p:ext>
            </p:extLst>
          </p:nvPr>
        </p:nvGraphicFramePr>
        <p:xfrm>
          <a:off x="1408978" y="37239819"/>
          <a:ext cx="14921408" cy="1027636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30352"/>
                <a:gridCol w="3730352"/>
                <a:gridCol w="3730352"/>
                <a:gridCol w="3730352"/>
              </a:tblGrid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23658142"/>
              </p:ext>
            </p:extLst>
          </p:nvPr>
        </p:nvGraphicFramePr>
        <p:xfrm>
          <a:off x="19855021" y="11281517"/>
          <a:ext cx="12758579" cy="795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9150437" y="19776503"/>
            <a:ext cx="1572682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9</cp:revision>
  <dcterms:created xsi:type="dcterms:W3CDTF">2015-07-06T14:26:47Z</dcterms:created>
  <dcterms:modified xsi:type="dcterms:W3CDTF">2015-07-20T05:58:46Z</dcterms:modified>
</cp:coreProperties>
</file>